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0231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Chapters 1, 2 &amp; 3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Placeholder 121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81850" y="1187450"/>
            <a:ext cx="5003800" cy="7086600"/>
          </a:xfrm>
          <a:prstGeom prst="rect">
            <a:avLst/>
          </a:prstGeom>
        </p:spPr>
      </p:pic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Who is God?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-The three omnis</a:t>
            </a:r>
          </a:p>
          <a:p>
            <a:r>
              <a:t>-anthropomorphism</a:t>
            </a:r>
          </a:p>
          <a:p>
            <a:r>
              <a:t>-revelation: scripture, Tradition and Jesus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2" animBg="1" advAuto="0"/>
      <p:bldP spid="124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125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81850" y="1187450"/>
            <a:ext cx="5003800" cy="7086600"/>
          </a:xfrm>
          <a:prstGeom prst="rect">
            <a:avLst/>
          </a:prstGeom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Who is God?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-holy trinity</a:t>
            </a:r>
          </a:p>
          <a:p>
            <a:r>
              <a:t>-divine providence</a:t>
            </a:r>
          </a:p>
          <a:p>
            <a:r>
              <a:t>-surrender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  <p:bldP spid="128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Placeholder 12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81850" y="1187450"/>
            <a:ext cx="5003800" cy="7086600"/>
          </a:xfrm>
          <a:prstGeom prst="rect">
            <a:avLst/>
          </a:prstGeom>
        </p:spPr>
      </p:pic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CEO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-Christ as man</a:t>
            </a:r>
          </a:p>
          <a:p>
            <a:r>
              <a:t>-Christ as God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  <p:bldP spid="132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Placeholder 133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81850" y="1187450"/>
            <a:ext cx="5003800" cy="7086600"/>
          </a:xfrm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CEO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-how did The Resurrection save us?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  <p:bldP spid="135" grpId="3" animBg="1" advAuto="0"/>
      <p:bldP spid="136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Placeholder 137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81850" y="1187450"/>
            <a:ext cx="5003800" cy="7086600"/>
          </a:xfrm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Helper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-Paraclete</a:t>
            </a:r>
          </a:p>
          <a:p>
            <a:r>
              <a:t>-Seven gifts</a:t>
            </a:r>
          </a:p>
          <a:p>
            <a:r>
              <a:t>-12 fruits</a:t>
            </a:r>
          </a:p>
          <a:p>
            <a:r>
              <a:t>-The Holy Spirit breathes life...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Avenir Roman</vt:lpstr>
      <vt:lpstr>Chalkduster</vt:lpstr>
      <vt:lpstr>Gill Sans</vt:lpstr>
      <vt:lpstr>Chalkboard</vt:lpstr>
      <vt:lpstr>Chapters 1, 2 &amp; 3</vt:lpstr>
      <vt:lpstr>Who is God?</vt:lpstr>
      <vt:lpstr>Who is God?</vt:lpstr>
      <vt:lpstr>The CEO</vt:lpstr>
      <vt:lpstr>The CEO</vt:lpstr>
      <vt:lpstr>The Helper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1, 2 &amp; 3</dc:title>
  <dc:creator>Jen</dc:creator>
  <cp:lastModifiedBy>Jen</cp:lastModifiedBy>
  <cp:revision>1</cp:revision>
  <dcterms:modified xsi:type="dcterms:W3CDTF">2015-12-16T23:43:35Z</dcterms:modified>
</cp:coreProperties>
</file>