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7114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30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14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321800"/>
            <a:ext cx="368504" cy="37505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51573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Chapters 9, 10 &amp; 15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Suffering apostles...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  <p:bldP spid="120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Placeholder 121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1270284"/>
            <a:ext cx="5550140" cy="7099016"/>
          </a:xfrm>
          <a:prstGeom prst="rect">
            <a:avLst/>
          </a:prstGeom>
        </p:spPr>
      </p:pic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meaning of suffering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73201">
              <a:defRPr sz="2106"/>
            </a:pPr>
            <a:r>
              <a:t>How do we respond to suffering?</a:t>
            </a:r>
          </a:p>
          <a:p>
            <a:pPr defTabSz="473201">
              <a:defRPr sz="2106"/>
            </a:pPr>
            <a:r>
              <a:t>I am not saying we jump for joy over suffering...but it has its place.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animBg="1" advAuto="0"/>
      <p:bldP spid="123" grpId="2" animBg="1" advAuto="0"/>
      <p:bldP spid="124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296"/>
            </a:lvl1pPr>
          </a:lstStyle>
          <a:p>
            <a:r>
              <a:t>The meaning of suffering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The modern response to suffering is nihilism (that nothing is of consequence) and atheism...all negative...all pointless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animBg="1" advAuto="0"/>
      <p:bldP spid="127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Suffering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if you found answers to why suffering exists?</a:t>
            </a:r>
          </a:p>
          <a:p>
            <a:pPr>
              <a:buBlip>
                <a:blip r:embed="rId2"/>
              </a:buBlip>
            </a:pPr>
            <a:r>
              <a:t>What if you recognized profound truths about yourself in suffering? </a:t>
            </a:r>
          </a:p>
          <a:p>
            <a:pPr>
              <a:buBlip>
                <a:blip r:embed="rId2"/>
              </a:buBlip>
            </a:pPr>
            <a:r>
              <a:t>Having suffered...you can empathize with others.</a:t>
            </a:r>
          </a:p>
          <a:p>
            <a:pPr>
              <a:buBlip>
                <a:blip r:embed="rId2"/>
              </a:buBlip>
            </a:pPr>
            <a:r>
              <a:t>Having suffered...you connect to God. He suffered.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 advAuto="0"/>
      <p:bldP spid="130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Catholic guilt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is conscience? </a:t>
            </a:r>
          </a:p>
          <a:p>
            <a:pPr>
              <a:buBlip>
                <a:blip r:embed="rId2"/>
              </a:buBlip>
            </a:pPr>
            <a:r>
              <a:t>The Catechism stats that it is when man is alone with God whose voice echoes in its depths.</a:t>
            </a:r>
          </a:p>
          <a:p>
            <a:pPr>
              <a:buBlip>
                <a:blip r:embed="rId2"/>
              </a:buBlip>
            </a:pPr>
            <a:r>
              <a:t>It's more than a feeling.</a:t>
            </a:r>
          </a:p>
          <a:p>
            <a:pPr>
              <a:buBlip>
                <a:blip r:embed="rId2"/>
              </a:buBlip>
            </a:pPr>
            <a:r>
              <a:t>Peter weeps bitterly after denying Jesus the third time...WHY???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  <p:bldP spid="133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Catholic guilt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Have you ever gone against your conscience? It doesn't feel good...</a:t>
            </a:r>
          </a:p>
          <a:p>
            <a:pPr>
              <a:buBlip>
                <a:blip r:embed="rId2"/>
              </a:buBlip>
            </a:pPr>
            <a:r>
              <a:t>Catholic guilt is a caricature. </a:t>
            </a:r>
          </a:p>
          <a:p>
            <a:pPr>
              <a:buBlip>
                <a:blip r:embed="rId2"/>
              </a:buBlip>
            </a:pPr>
            <a:r>
              <a:t>The Catholic Church simply wants us to listen to what is written on our hearts.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  <p:bldP spid="136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Apostles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BAPTISM</a:t>
            </a:r>
          </a:p>
          <a:p>
            <a:pPr>
              <a:buBlip>
                <a:blip r:embed="rId2"/>
              </a:buBlip>
            </a:pPr>
            <a:r>
              <a:t>The Apostles are Flawed humans who are asked to follow a call...ummm...isn't that us?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animBg="1" advAuto="0"/>
      <p:bldP spid="139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Avenir Roman</vt:lpstr>
      <vt:lpstr>Didot</vt:lpstr>
      <vt:lpstr>Georgia</vt:lpstr>
      <vt:lpstr>Zapfino</vt:lpstr>
      <vt:lpstr>Renaissance</vt:lpstr>
      <vt:lpstr>Chapters 9, 10 &amp; 15</vt:lpstr>
      <vt:lpstr>The meaning of suffering</vt:lpstr>
      <vt:lpstr>The meaning of suffering</vt:lpstr>
      <vt:lpstr>Suffering</vt:lpstr>
      <vt:lpstr>Catholic guilt</vt:lpstr>
      <vt:lpstr>Catholic guilt</vt:lpstr>
      <vt:lpstr>The Apostles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 9, 10 &amp; 15</dc:title>
  <dc:creator>Jen</dc:creator>
  <cp:lastModifiedBy>Jen</cp:lastModifiedBy>
  <cp:revision>1</cp:revision>
  <dcterms:modified xsi:type="dcterms:W3CDTF">2015-12-16T23:44:04Z</dcterms:modified>
</cp:coreProperties>
</file>