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EBF19C-6FBE-416C-B014-04292BDB4842}" type="datetimeFigureOut">
              <a:rPr lang="en-US" smtClean="0"/>
              <a:t>9/26/2013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AAC230-2E52-47EE-AAB8-9B6FBFC0EFC3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 face of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7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 face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Jebel Musa- Mountain of Moses</a:t>
            </a:r>
          </a:p>
          <a:p>
            <a:r>
              <a:rPr lang="en-US" dirty="0" smtClean="0"/>
              <a:t>Justinian, Byzantine emperor</a:t>
            </a:r>
          </a:p>
          <a:p>
            <a:r>
              <a:rPr lang="en-US" dirty="0" smtClean="0"/>
              <a:t>St. Catherine’s, a monastery church dedicated to Mary and Christ’s transfiguration</a:t>
            </a:r>
          </a:p>
          <a:p>
            <a:r>
              <a:rPr lang="en-US" dirty="0" smtClean="0"/>
              <a:t>Icon-a symbol that makes present what it conveys</a:t>
            </a:r>
          </a:p>
          <a:p>
            <a:r>
              <a:rPr lang="en-US" dirty="0" smtClean="0"/>
              <a:t>Christos Pantokrator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 face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 icon an idol?</a:t>
            </a:r>
          </a:p>
          <a:p>
            <a:r>
              <a:rPr lang="en-US" dirty="0" smtClean="0"/>
              <a:t>God becomes man-God revealing Himself through the vessel of human flesh-which compels us to create, use our senses to understand the Incarnation. Christ Himself lived through human senses!</a:t>
            </a:r>
          </a:p>
          <a:p>
            <a:r>
              <a:rPr lang="en-US" dirty="0" smtClean="0"/>
              <a:t>Icons are not idolatry-but an image of the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 face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Idolatry is the attempt to control the divine</a:t>
            </a:r>
          </a:p>
          <a:p>
            <a:r>
              <a:rPr lang="en-US" dirty="0" smtClean="0"/>
              <a:t>Through the Incarnation the gulf between human and divine were crossed! </a:t>
            </a:r>
          </a:p>
          <a:p>
            <a:r>
              <a:rPr lang="en-US" dirty="0" smtClean="0"/>
              <a:t>We, as Christians can touch the truth of our salvation</a:t>
            </a:r>
          </a:p>
        </p:txBody>
      </p:sp>
    </p:spTree>
    <p:extLst>
      <p:ext uri="{BB962C8B-B14F-4D97-AF65-F5344CB8AC3E}">
        <p14:creationId xmlns:p14="http://schemas.microsoft.com/office/powerpoint/2010/main" val="111922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 face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Christos Pantokrator</a:t>
            </a:r>
          </a:p>
          <a:p>
            <a:r>
              <a:rPr lang="en-US" dirty="0" smtClean="0"/>
              <a:t>Left arm</a:t>
            </a:r>
          </a:p>
          <a:p>
            <a:r>
              <a:rPr lang="en-US" dirty="0" smtClean="0"/>
              <a:t>Right hand</a:t>
            </a:r>
          </a:p>
          <a:p>
            <a:r>
              <a:rPr lang="en-US" dirty="0" smtClean="0"/>
              <a:t>Index and middle fingers</a:t>
            </a:r>
          </a:p>
          <a:p>
            <a:r>
              <a:rPr lang="en-US" dirty="0" smtClean="0"/>
              <a:t>Halo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311400"/>
            <a:ext cx="1978837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 face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does not wait for us to realize our dependency, He comes to us through the Incarnation.</a:t>
            </a:r>
          </a:p>
          <a:p>
            <a:r>
              <a:rPr lang="en-US" dirty="0" smtClean="0"/>
              <a:t>Jesus Christ reveals who we are, as well as who God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3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 face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Acta</a:t>
            </a:r>
          </a:p>
          <a:p>
            <a:r>
              <a:rPr lang="en-US" dirty="0" smtClean="0"/>
              <a:t>Patrick </a:t>
            </a:r>
            <a:r>
              <a:rPr lang="en-US" dirty="0" smtClean="0"/>
              <a:t>J. </a:t>
            </a:r>
            <a:r>
              <a:rPr lang="en-US" dirty="0" smtClean="0"/>
              <a:t>O’Boyle</a:t>
            </a:r>
          </a:p>
          <a:p>
            <a:r>
              <a:rPr lang="en-US" dirty="0" smtClean="0"/>
              <a:t>Karol Wojtyla “What happened?”</a:t>
            </a:r>
          </a:p>
          <a:p>
            <a:r>
              <a:rPr lang="en-US" dirty="0" smtClean="0"/>
              <a:t>St. Augustine’s </a:t>
            </a:r>
            <a:r>
              <a:rPr lang="en-US" i="1" dirty="0" smtClean="0"/>
              <a:t>Confessions</a:t>
            </a:r>
            <a:endParaRPr lang="en-US" dirty="0" smtClean="0"/>
          </a:p>
          <a:p>
            <a:r>
              <a:rPr lang="en-US" dirty="0" smtClean="0"/>
              <a:t>Humanism vs. Humanism with God</a:t>
            </a:r>
          </a:p>
        </p:txBody>
      </p:sp>
    </p:spTree>
    <p:extLst>
      <p:ext uri="{BB962C8B-B14F-4D97-AF65-F5344CB8AC3E}">
        <p14:creationId xmlns:p14="http://schemas.microsoft.com/office/powerpoint/2010/main" val="25413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The face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Church of the Holy Sepulcher</a:t>
            </a:r>
          </a:p>
          <a:p>
            <a:r>
              <a:rPr lang="en-US" dirty="0" smtClean="0"/>
              <a:t>Omphalos-Navel-the center of the world, the center of history</a:t>
            </a:r>
          </a:p>
          <a:p>
            <a:r>
              <a:rPr lang="en-US" dirty="0" smtClean="0"/>
              <a:t>St. Helena</a:t>
            </a:r>
          </a:p>
          <a:p>
            <a:r>
              <a:rPr lang="en-US" dirty="0" smtClean="0"/>
              <a:t>Gnosticism</a:t>
            </a:r>
          </a:p>
          <a:p>
            <a:r>
              <a:rPr lang="en-US" dirty="0" smtClean="0"/>
              <a:t>In His Holy Face, we meet the truth about ourselves, in the flesh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224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Chapter 3 The face of Christ</vt:lpstr>
      <vt:lpstr>Chapter 3 The face of Christ</vt:lpstr>
      <vt:lpstr>Chapter 3 The face of Christ</vt:lpstr>
      <vt:lpstr>Chapter 3 The face of Christ</vt:lpstr>
      <vt:lpstr>Chapter 3 The face of Christ</vt:lpstr>
      <vt:lpstr>Chapter 3 The face of Christ</vt:lpstr>
      <vt:lpstr>Chapter 3 The face of Christ</vt:lpstr>
      <vt:lpstr>Chapter 3 The face of Christ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The face of Christ</dc:title>
  <dc:creator>Strauss, Mrs. Jennifer</dc:creator>
  <cp:lastModifiedBy>Strauss, Mrs. Jennifer</cp:lastModifiedBy>
  <cp:revision>7</cp:revision>
  <dcterms:created xsi:type="dcterms:W3CDTF">2013-08-30T13:24:58Z</dcterms:created>
  <dcterms:modified xsi:type="dcterms:W3CDTF">2013-09-26T17:18:22Z</dcterms:modified>
</cp:coreProperties>
</file>