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Letters to a Young Catholic</a:t>
            </a:r>
            <a:br>
              <a:rPr lang="en-US" dirty="0" smtClean="0"/>
            </a:br>
            <a:r>
              <a:rPr lang="en-US" sz="1600" dirty="0" smtClean="0"/>
              <a:t>George </a:t>
            </a:r>
            <a:r>
              <a:rPr lang="en-US" sz="1600" dirty="0" err="1" smtClean="0"/>
              <a:t>Weigel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does it mean to be catholic?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1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Catholic identity</a:t>
            </a:r>
            <a:br>
              <a:rPr lang="en-US" dirty="0" smtClean="0"/>
            </a:br>
            <a:r>
              <a:rPr lang="en-US" dirty="0" smtClean="0"/>
              <a:t>chapter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Baltimore was the first American diocese </a:t>
            </a:r>
          </a:p>
          <a:p>
            <a:r>
              <a:rPr lang="en-US" dirty="0" smtClean="0"/>
              <a:t>Baltimore catechism used across the country In the 1950’s-1960’s</a:t>
            </a:r>
          </a:p>
          <a:p>
            <a:r>
              <a:rPr lang="en-US" dirty="0" smtClean="0"/>
              <a:t>Catholic vs. </a:t>
            </a:r>
            <a:r>
              <a:rPr lang="en-US" dirty="0" err="1" smtClean="0"/>
              <a:t>non-catholic</a:t>
            </a:r>
            <a:endParaRPr lang="en-US" dirty="0" smtClean="0"/>
          </a:p>
          <a:p>
            <a:pPr lvl="1"/>
            <a:r>
              <a:rPr lang="en-US" dirty="0" smtClean="0"/>
              <a:t>What is the difference? </a:t>
            </a:r>
          </a:p>
          <a:p>
            <a:pPr lvl="1"/>
            <a:r>
              <a:rPr lang="en-US" dirty="0" smtClean="0"/>
              <a:t>What is unique to a catholic?</a:t>
            </a:r>
            <a:endParaRPr lang="en-US" dirty="0"/>
          </a:p>
          <a:p>
            <a:pPr lvl="1"/>
            <a:r>
              <a:rPr lang="en-US" dirty="0" smtClean="0"/>
              <a:t>“where are you from”?</a:t>
            </a:r>
          </a:p>
        </p:txBody>
      </p:sp>
    </p:spTree>
    <p:extLst>
      <p:ext uri="{BB962C8B-B14F-4D97-AF65-F5344CB8AC3E}">
        <p14:creationId xmlns:p14="http://schemas.microsoft.com/office/powerpoint/2010/main" val="80857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Catholic identity</a:t>
            </a:r>
            <a:br>
              <a:rPr lang="en-US" dirty="0" smtClean="0"/>
            </a:br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Can you name people out in the public who are catholic?</a:t>
            </a:r>
          </a:p>
          <a:p>
            <a:r>
              <a:rPr lang="en-US" dirty="0" smtClean="0"/>
              <a:t>Church on Sundays!! </a:t>
            </a:r>
          </a:p>
          <a:p>
            <a:r>
              <a:rPr lang="en-US" dirty="0" smtClean="0"/>
              <a:t>Devotion to </a:t>
            </a:r>
            <a:r>
              <a:rPr lang="en-US" dirty="0" err="1" smtClean="0"/>
              <a:t>mary</a:t>
            </a:r>
            <a:endParaRPr lang="en-US" dirty="0"/>
          </a:p>
          <a:p>
            <a:r>
              <a:rPr lang="en-US" dirty="0" smtClean="0"/>
              <a:t>We are all missionaries…right?</a:t>
            </a:r>
          </a:p>
          <a:p>
            <a:r>
              <a:rPr lang="en-US" dirty="0" smtClean="0"/>
              <a:t>Catholicism engages the mind, the senses and emotions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2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Catholic identity</a:t>
            </a:r>
            <a:br>
              <a:rPr lang="en-US" dirty="0" smtClean="0"/>
            </a:br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Flannery </a:t>
            </a:r>
            <a:r>
              <a:rPr lang="en-US" dirty="0" err="1" smtClean="0"/>
              <a:t>o’connor</a:t>
            </a:r>
            <a:endParaRPr lang="en-US" dirty="0" smtClean="0"/>
          </a:p>
          <a:p>
            <a:pPr lvl="1"/>
            <a:r>
              <a:rPr lang="en-US" dirty="0" smtClean="0"/>
              <a:t>Born in </a:t>
            </a:r>
            <a:r>
              <a:rPr lang="en-US" dirty="0" err="1" smtClean="0"/>
              <a:t>milledgeville</a:t>
            </a:r>
            <a:r>
              <a:rPr lang="en-US" dirty="0" smtClean="0"/>
              <a:t>, </a:t>
            </a:r>
            <a:r>
              <a:rPr lang="en-US" dirty="0" err="1" smtClean="0"/>
              <a:t>georgia</a:t>
            </a:r>
            <a:r>
              <a:rPr lang="en-US" dirty="0" smtClean="0"/>
              <a:t>-a very “</a:t>
            </a:r>
            <a:r>
              <a:rPr lang="en-US" dirty="0" err="1" smtClean="0"/>
              <a:t>non-catholic</a:t>
            </a:r>
            <a:r>
              <a:rPr lang="en-US" dirty="0" smtClean="0"/>
              <a:t>” location!</a:t>
            </a:r>
          </a:p>
          <a:p>
            <a:pPr lvl="1"/>
            <a:r>
              <a:rPr lang="en-US" u="sng" dirty="0" smtClean="0"/>
              <a:t>The habit of being</a:t>
            </a:r>
            <a:r>
              <a:rPr lang="en-US" dirty="0" smtClean="0"/>
              <a:t>—page 12</a:t>
            </a:r>
          </a:p>
          <a:p>
            <a:pPr lvl="1"/>
            <a:r>
              <a:rPr lang="en-US" dirty="0" smtClean="0"/>
              <a:t>Nihilism vs. Catholicism</a:t>
            </a:r>
          </a:p>
          <a:p>
            <a:pPr lvl="2"/>
            <a:r>
              <a:rPr lang="en-US" dirty="0" smtClean="0"/>
              <a:t>Nothing is of consequence or everything is of consequence</a:t>
            </a:r>
          </a:p>
          <a:p>
            <a:pPr lvl="2"/>
            <a:r>
              <a:rPr lang="en-US" dirty="0" smtClean="0"/>
              <a:t>What, as a society do we believe? Are we </a:t>
            </a:r>
            <a:r>
              <a:rPr lang="en-US" dirty="0" err="1" smtClean="0"/>
              <a:t>stinkingly</a:t>
            </a:r>
            <a:r>
              <a:rPr lang="en-US" dirty="0" smtClean="0"/>
              <a:t> logical positivists?</a:t>
            </a:r>
          </a:p>
          <a:p>
            <a:pPr lvl="2"/>
            <a:r>
              <a:rPr lang="en-US" dirty="0" err="1" smtClean="0"/>
              <a:t>O’connor</a:t>
            </a:r>
            <a:r>
              <a:rPr lang="en-US" dirty="0" smtClean="0"/>
              <a:t> vs. </a:t>
            </a:r>
            <a:r>
              <a:rPr lang="en-US" dirty="0" err="1" smtClean="0"/>
              <a:t>mccarthy</a:t>
            </a:r>
            <a:endParaRPr lang="en-US" dirty="0" smtClean="0"/>
          </a:p>
          <a:p>
            <a:pPr lvl="2"/>
            <a:r>
              <a:rPr lang="en-US" dirty="0" smtClean="0"/>
              <a:t>Symbols of Catholicism—</a:t>
            </a:r>
          </a:p>
          <a:p>
            <a:pPr lvl="2"/>
            <a:r>
              <a:rPr lang="en-US" dirty="0" smtClean="0"/>
              <a:t>History is the arena and humanity is the vessel through which god redeems the world</a:t>
            </a:r>
          </a:p>
        </p:txBody>
      </p:sp>
    </p:spTree>
    <p:extLst>
      <p:ext uri="{BB962C8B-B14F-4D97-AF65-F5344CB8AC3E}">
        <p14:creationId xmlns:p14="http://schemas.microsoft.com/office/powerpoint/2010/main" val="15638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Catholic identity </a:t>
            </a:r>
            <a:br>
              <a:rPr lang="en-US" dirty="0" smtClean="0"/>
            </a:br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Debonair nihilism- nothing is of consequence</a:t>
            </a:r>
          </a:p>
          <a:p>
            <a:r>
              <a:rPr lang="en-US" dirty="0" smtClean="0"/>
              <a:t>Catholicism-</a:t>
            </a:r>
            <a:r>
              <a:rPr lang="en-US" u="sng" dirty="0" smtClean="0"/>
              <a:t>everything</a:t>
            </a:r>
            <a:r>
              <a:rPr lang="en-US" dirty="0" smtClean="0"/>
              <a:t> is of consequence</a:t>
            </a:r>
          </a:p>
          <a:p>
            <a:r>
              <a:rPr lang="en-US" dirty="0" err="1" smtClean="0"/>
              <a:t>O’connor’s</a:t>
            </a:r>
            <a:r>
              <a:rPr lang="en-US" dirty="0" smtClean="0"/>
              <a:t> writings are dark sometimes grim</a:t>
            </a:r>
          </a:p>
          <a:p>
            <a:r>
              <a:rPr lang="en-US" dirty="0" smtClean="0"/>
              <a:t>Mary </a:t>
            </a:r>
            <a:r>
              <a:rPr lang="en-US" dirty="0" err="1" smtClean="0"/>
              <a:t>mccarthy</a:t>
            </a:r>
            <a:r>
              <a:rPr lang="en-US" dirty="0" smtClean="0"/>
              <a:t>, a literary heavyweight meets </a:t>
            </a:r>
            <a:r>
              <a:rPr lang="en-US" dirty="0" err="1" smtClean="0"/>
              <a:t>ms.</a:t>
            </a:r>
            <a:r>
              <a:rPr lang="en-US" dirty="0" smtClean="0"/>
              <a:t> </a:t>
            </a:r>
            <a:r>
              <a:rPr lang="en-US" dirty="0" err="1" smtClean="0"/>
              <a:t>O’connor</a:t>
            </a:r>
            <a:endParaRPr lang="en-US" dirty="0" smtClean="0"/>
          </a:p>
          <a:p>
            <a:pPr lvl="1"/>
            <a:r>
              <a:rPr lang="en-US" dirty="0" err="1" smtClean="0"/>
              <a:t>Mccarthy</a:t>
            </a:r>
            <a:r>
              <a:rPr lang="en-US" dirty="0" smtClean="0"/>
              <a:t> sees the </a:t>
            </a:r>
            <a:r>
              <a:rPr lang="en-US" dirty="0" err="1" smtClean="0"/>
              <a:t>eucharist</a:t>
            </a:r>
            <a:r>
              <a:rPr lang="en-US" dirty="0" smtClean="0"/>
              <a:t> as a symbol</a:t>
            </a:r>
          </a:p>
          <a:p>
            <a:pPr lvl="1"/>
            <a:r>
              <a:rPr lang="en-US" dirty="0" err="1" smtClean="0"/>
              <a:t>O’connor</a:t>
            </a:r>
            <a:r>
              <a:rPr lang="en-US" dirty="0" smtClean="0"/>
              <a:t> states “well, if it’s a symbol, to hell with it.”</a:t>
            </a:r>
          </a:p>
        </p:txBody>
      </p:sp>
    </p:spTree>
    <p:extLst>
      <p:ext uri="{BB962C8B-B14F-4D97-AF65-F5344CB8AC3E}">
        <p14:creationId xmlns:p14="http://schemas.microsoft.com/office/powerpoint/2010/main" val="224759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Catholic identity</a:t>
            </a:r>
            <a:br>
              <a:rPr lang="en-US" dirty="0" smtClean="0"/>
            </a:br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Everything happens for a reason</a:t>
            </a:r>
          </a:p>
          <a:p>
            <a:r>
              <a:rPr lang="en-US" dirty="0" smtClean="0"/>
              <a:t>Everything is of consequence</a:t>
            </a:r>
          </a:p>
          <a:p>
            <a:endParaRPr lang="en-US" dirty="0"/>
          </a:p>
          <a:p>
            <a:r>
              <a:rPr lang="en-US" i="1" dirty="0" smtClean="0"/>
              <a:t>Critical thinking:</a:t>
            </a:r>
          </a:p>
          <a:p>
            <a:pPr marL="0" indent="0">
              <a:buNone/>
            </a:pPr>
            <a:r>
              <a:rPr lang="en-US" dirty="0" smtClean="0"/>
              <a:t>Think of an example in today’s world were the catholic church collides with the secular world; where the world says “this is not of consequence”. Why does the world see it that way? Why does the catholic church see </a:t>
            </a:r>
            <a:r>
              <a:rPr lang="en-US" smtClean="0"/>
              <a:t>it differently?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0327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177</TotalTime>
  <Words>268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Droplet</vt:lpstr>
      <vt:lpstr>Letters to a Young Catholic George Weigel </vt:lpstr>
      <vt:lpstr>Catholic identity chapter 1 </vt:lpstr>
      <vt:lpstr>Catholic identity chapter 1</vt:lpstr>
      <vt:lpstr>Catholic identity chapter 1</vt:lpstr>
      <vt:lpstr>Catholic identity  chapter 1</vt:lpstr>
      <vt:lpstr>Catholic identity chapter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Letters to a Young Catholic George Weigel</dc:title>
  <dc:creator>Jen</dc:creator>
  <cp:lastModifiedBy>Strauss, Mrs. Jennifer</cp:lastModifiedBy>
  <cp:revision>10</cp:revision>
  <dcterms:created xsi:type="dcterms:W3CDTF">2013-08-27T21:50:07Z</dcterms:created>
  <dcterms:modified xsi:type="dcterms:W3CDTF">2013-08-30T12:24:25Z</dcterms:modified>
</cp:coreProperties>
</file>